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6" d="100"/>
          <a:sy n="36" d="100"/>
        </p:scale>
        <p:origin x="1004"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ilambu1234567890/silambarasanau810021239045/tree/main"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rPr>
              <a:t>silambarasan</a:t>
            </a:r>
            <a:r>
              <a:rPr lang="en-US" sz="2000" b="1" dirty="0">
                <a:solidFill>
                  <a:srgbClr val="2F5496"/>
                </a:solidFill>
              </a:rPr>
              <a:t> c</a:t>
            </a:r>
            <a:r>
              <a:rPr lang="en-US" sz="2000" b="1" dirty="0">
                <a:solidFill>
                  <a:srgbClr val="2F5496"/>
                </a:solidFill>
                <a:latin typeface="Arial"/>
                <a:ea typeface="Arial"/>
                <a:cs typeface="Arial"/>
                <a:sym typeface="Arial"/>
              </a:rPr>
              <a:t> – AU810021239045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GitHub Link</a:t>
            </a:r>
            <a:endParaRPr dirty="0"/>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silambu1234567890/silambarasanau810021239045 (github.com)</a:t>
            </a:r>
            <a:endParaRPr lang="en-IN"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2024-04-25_17-06-07-143">
            <a:hlinkClick r:id="" action="ppaction://media"/>
            <a:extLst>
              <a:ext uri="{FF2B5EF4-FFF2-40B4-BE49-F238E27FC236}">
                <a16:creationId xmlns:a16="http://schemas.microsoft.com/office/drawing/2014/main" id="{78FC6FFE-5D4E-0320-AFCA-F980B6DFE89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5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559</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Sukumar</cp:lastModifiedBy>
  <cp:revision>6</cp:revision>
  <dcterms:modified xsi:type="dcterms:W3CDTF">2024-04-25T14:22:27Z</dcterms:modified>
</cp:coreProperties>
</file>